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7FB8-48FF-429D-B663-D7FC46ACD459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4D671-40EF-48ED-A2EE-DB3C56D27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826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7FB8-48FF-429D-B663-D7FC46ACD459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4D671-40EF-48ED-A2EE-DB3C56D27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804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7FB8-48FF-429D-B663-D7FC46ACD459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4D671-40EF-48ED-A2EE-DB3C56D27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630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7FB8-48FF-429D-B663-D7FC46ACD459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4D671-40EF-48ED-A2EE-DB3C56D27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297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7FB8-48FF-429D-B663-D7FC46ACD459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4D671-40EF-48ED-A2EE-DB3C56D27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494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7FB8-48FF-429D-B663-D7FC46ACD459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4D671-40EF-48ED-A2EE-DB3C56D27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600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7FB8-48FF-429D-B663-D7FC46ACD459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4D671-40EF-48ED-A2EE-DB3C56D27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726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7FB8-48FF-429D-B663-D7FC46ACD459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4D671-40EF-48ED-A2EE-DB3C56D27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688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7FB8-48FF-429D-B663-D7FC46ACD459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4D671-40EF-48ED-A2EE-DB3C56D27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484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7FB8-48FF-429D-B663-D7FC46ACD459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4D671-40EF-48ED-A2EE-DB3C56D27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71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7FB8-48FF-429D-B663-D7FC46ACD459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4D671-40EF-48ED-A2EE-DB3C56D27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490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B7FB8-48FF-429D-B663-D7FC46ACD459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4D671-40EF-48ED-A2EE-DB3C56D27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131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/url?sa=i&amp;rct=j&amp;q=&amp;esrc=s&amp;frm=1&amp;source=images&amp;cd=&amp;cad=rja&amp;uact=8&amp;docid=IMiOh5P1g52_JM&amp;tbnid=YftqXgkapPinRM:&amp;ved=0CAUQjRw&amp;url=http%3A%2F%2Fblog.arthou.com%2Fart-forms%2Fcorrugated-art-incredible-upcycled-cardboard-sculptures%2F&amp;ei=QeINVNndIfiRsQTn24DQDQ&amp;psig=AFQjCNFWPvSlnlb1ALN7JrEghcwAfUIiXw&amp;ust=141028233836789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3.bp.blogspot.com/-li8TVH2WTIg/Td5nPFrQ9QI/AAAAAAAAACE/N5GY2miekKE/s1600/carboard+sample+1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flashmedia.glynn.k12.ga.us/webpages/popup_info.cfm?info=8765&amp;page_link=52831&amp;original=1&amp;staffdir=jnichol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3716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2D into 3D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Reinterpreting Famous Artworks from History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Relief sculpture + perspectiv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8743" y="1914525"/>
            <a:ext cx="4419600" cy="418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http://www.book530.com/paintingpic/1226b/-i-b-van-gogh-bedroom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00325"/>
            <a:ext cx="3890368" cy="3200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2451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https://encrypted-tbn2.gstatic.com/images?q=tbn:ANd9GcS133JfdYwvmxftdYKkM-qdg0lRVhlFo5a_PBRJBzD9XhUxNUE-YQ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4953000" y="838199"/>
            <a:ext cx="3810000" cy="4884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popspotsnyc.com/The_Scream/the_scream_191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817417"/>
            <a:ext cx="3782291" cy="4896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226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http://3.bp.blogspot.com/-li8TVH2WTIg/Td5nPFrQ9QI/AAAAAAAAACE/N5GY2miekKE/s320/carboard+sample+1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20782"/>
            <a:ext cx="5181600" cy="6908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403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ardboard Relief - Giraffes Are Incredibly Violent Animals by Kyl McMorr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-76200"/>
            <a:ext cx="6934200" cy="6945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839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click for a larger view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8273727" cy="617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486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Vocabulary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4830763"/>
          </a:xfrm>
        </p:spPr>
        <p:txBody>
          <a:bodyPr>
            <a:normAutofit/>
          </a:bodyPr>
          <a:lstStyle/>
          <a:p>
            <a:r>
              <a:rPr lang="en-US" b="1" dirty="0" smtClean="0"/>
              <a:t>Foreground: </a:t>
            </a:r>
            <a:r>
              <a:rPr lang="en-US" dirty="0" smtClean="0">
                <a:effectLst/>
              </a:rPr>
              <a:t>the part of a view that is nearest to the observer, especially in a picture or photograph. </a:t>
            </a:r>
            <a:r>
              <a:rPr lang="en-US" dirty="0"/>
              <a:t>the part of a composition that appears closest to the viewer. </a:t>
            </a:r>
            <a:endParaRPr lang="en-US" dirty="0" smtClean="0">
              <a:effectLst/>
            </a:endParaRPr>
          </a:p>
          <a:p>
            <a:r>
              <a:rPr lang="en-US" b="1" dirty="0" smtClean="0"/>
              <a:t>Middle ground: </a:t>
            </a:r>
            <a:r>
              <a:rPr lang="en-US" dirty="0"/>
              <a:t>the part of a composition between the foreground and background. </a:t>
            </a:r>
            <a:endParaRPr lang="en-US" dirty="0" smtClean="0"/>
          </a:p>
          <a:p>
            <a:r>
              <a:rPr lang="en-US" b="1" dirty="0" smtClean="0"/>
              <a:t>Background: </a:t>
            </a:r>
            <a:r>
              <a:rPr lang="en-US" dirty="0"/>
              <a:t>the part of a composition that appears to be farthest from the viewer. </a:t>
            </a:r>
          </a:p>
        </p:txBody>
      </p:sp>
    </p:spTree>
    <p:extLst>
      <p:ext uri="{BB962C8B-B14F-4D97-AF65-F5344CB8AC3E}">
        <p14:creationId xmlns:p14="http://schemas.microsoft.com/office/powerpoint/2010/main" val="288672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Relief Sculpture</a:t>
            </a:r>
            <a:br>
              <a:rPr lang="en-US" dirty="0" smtClean="0"/>
            </a:br>
            <a:r>
              <a:rPr lang="en-US" sz="2700" dirty="0" smtClean="0"/>
              <a:t>To create a sculpture in relief is to give the impression that the sculpted material has been raised above the background plane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Bas relief (Low relief): </a:t>
            </a:r>
            <a:r>
              <a:rPr lang="en-US" sz="2800" dirty="0"/>
              <a:t> the sculpture projects only slightly from the background </a:t>
            </a:r>
            <a:r>
              <a:rPr lang="en-US" sz="2800" dirty="0" smtClean="0"/>
              <a:t>surface</a:t>
            </a:r>
          </a:p>
          <a:p>
            <a:r>
              <a:rPr lang="en-US" sz="2800" dirty="0" smtClean="0"/>
              <a:t>High relief: the </a:t>
            </a:r>
            <a:r>
              <a:rPr lang="en-US" sz="2800" dirty="0"/>
              <a:t>sculpture projects at least half or more of its natural circumference from the background, and may in parts be wholly disengaged from the ground, </a:t>
            </a:r>
            <a:r>
              <a:rPr lang="en-US" sz="2800" dirty="0" smtClean="0"/>
              <a:t>almost becoming </a:t>
            </a:r>
            <a:r>
              <a:rPr lang="en-US" sz="2800" dirty="0"/>
              <a:t>sculpture in the round.</a:t>
            </a:r>
          </a:p>
        </p:txBody>
      </p:sp>
      <p:pic>
        <p:nvPicPr>
          <p:cNvPr id="7170" name="Picture 2" descr="http://media.web.britannica.com/eb-media/88/103988-004-601B786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399839"/>
            <a:ext cx="5238750" cy="2171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en.academic.ru/pictures/enwiki/82/Relief_on_building_in_Bishopsgate,_London_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248725"/>
            <a:ext cx="3298569" cy="2473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756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610600" cy="78486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Texture: </a:t>
            </a:r>
            <a:r>
              <a:rPr lang="en-US" sz="2800" dirty="0" smtClean="0"/>
              <a:t>A term describing the surface quality of an artwork that can be seen and felt. 		Textures can be rough or smooth, soft or hard. </a:t>
            </a:r>
          </a:p>
          <a:p>
            <a:r>
              <a:rPr lang="en-US" sz="2800" b="1" dirty="0" smtClean="0"/>
              <a:t>Depth: </a:t>
            </a:r>
            <a:r>
              <a:rPr lang="en-US" sz="2800" dirty="0" smtClean="0"/>
              <a:t>The apparent distance from front to back or near to far in an artwork. </a:t>
            </a:r>
          </a:p>
          <a:p>
            <a:pPr lvl="1"/>
            <a:r>
              <a:rPr lang="en-US" sz="2400" dirty="0" smtClean="0"/>
              <a:t>When depth refers to an object's smallest dimension, then this distance can also be called its thickness. </a:t>
            </a:r>
          </a:p>
          <a:p>
            <a:pPr lvl="1"/>
            <a:r>
              <a:rPr lang="en-US" sz="2400" dirty="0" smtClean="0"/>
              <a:t>When an object or space is principally viewed from above, its depth can also be its height. </a:t>
            </a:r>
          </a:p>
          <a:p>
            <a:pPr lvl="1"/>
            <a:r>
              <a:rPr lang="en-US" sz="2400" dirty="0" smtClean="0"/>
              <a:t>If an objects' depth is its greatest dimension, then this distance can also be called its length.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Space: </a:t>
            </a:r>
            <a:r>
              <a:rPr lang="en-US" sz="2400" dirty="0" smtClean="0"/>
              <a:t>The term defining the area between and around objects. </a:t>
            </a:r>
          </a:p>
          <a:p>
            <a:pPr marL="742950" lvl="2" indent="-342900"/>
            <a:r>
              <a:rPr lang="en-US" dirty="0" smtClean="0"/>
              <a:t>The space around objects is often called negative space; negative space has shape. </a:t>
            </a:r>
          </a:p>
          <a:p>
            <a:pPr marL="742950" lvl="2" indent="-342900"/>
            <a:r>
              <a:rPr lang="en-US" dirty="0" smtClean="0"/>
              <a:t>Space can also refer to the feeling of depth. 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26942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5428</TotalTime>
  <Words>93</Words>
  <Application>Microsoft Office PowerPoint</Application>
  <PresentationFormat>On-screen Show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2D into 3D Reinterpreting Famous Artworks from History  </vt:lpstr>
      <vt:lpstr>PowerPoint Presentation</vt:lpstr>
      <vt:lpstr>PowerPoint Presentation</vt:lpstr>
      <vt:lpstr>PowerPoint Presentation</vt:lpstr>
      <vt:lpstr>PowerPoint Presentation</vt:lpstr>
      <vt:lpstr>Vocabulary</vt:lpstr>
      <vt:lpstr>Relief Sculpture To create a sculpture in relief is to give the impression that the sculpted material has been raised above the background plane</vt:lpstr>
      <vt:lpstr>PowerPoint Presentation</vt:lpstr>
    </vt:vector>
  </TitlesOfParts>
  <Company>Manasquan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</dc:title>
  <dc:creator>Treney, Carolyn</dc:creator>
  <cp:lastModifiedBy>Treney, Carolyn</cp:lastModifiedBy>
  <cp:revision>11</cp:revision>
  <dcterms:created xsi:type="dcterms:W3CDTF">2014-09-08T17:07:25Z</dcterms:created>
  <dcterms:modified xsi:type="dcterms:W3CDTF">2014-09-12T11:36:25Z</dcterms:modified>
</cp:coreProperties>
</file>